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BB2F-E973-4185-BFA3-1C715E82C8BA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F1DD-F68C-4F16-AD04-CF65B6D36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7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CBB2F-E973-4185-BFA3-1C715E82C8BA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3F1DD-F68C-4F16-AD04-CF65B6D36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7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5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2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9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2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5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8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6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7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8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3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8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5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1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65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7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0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8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3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2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4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7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25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7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Grinshpoon</dc:creator>
  <cp:lastModifiedBy>Alon Grinshpoon</cp:lastModifiedBy>
  <cp:revision>1</cp:revision>
  <dcterms:created xsi:type="dcterms:W3CDTF">2017-04-22T17:44:53Z</dcterms:created>
  <dcterms:modified xsi:type="dcterms:W3CDTF">2017-04-22T17:44:53Z</dcterms:modified>
</cp:coreProperties>
</file>